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60" autoAdjust="0"/>
    <p:restoredTop sz="94651" autoAdjust="0"/>
  </p:normalViewPr>
  <p:slideViewPr>
    <p:cSldViewPr>
      <p:cViewPr varScale="1">
        <p:scale>
          <a:sx n="92" d="100"/>
          <a:sy n="92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9B2D52B-7D00-4323-B246-DD8EDEB93E87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B75A896-4FFA-4A51-A8B3-833C98FCF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71042A4-8154-4F8B-9C0C-123235AF1D6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988DFB1-B0FE-4B96-A8B7-B2757925317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56366-A7D0-4108-B866-62894FD6D4B3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D5B1A-E179-46AB-9FA6-6C259C74B9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863C2-A94F-4639-8481-D2714380DAD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9ADDF-3AE7-4DF3-B0B8-56C6026DA6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B7828-944E-493B-8F33-F878782CB5A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13E7F-4292-4512-A13C-C240E94026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B7495-A706-4D71-8C6B-66EE30A287E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884EB-CD3B-41FF-803A-C2D5A4CC2A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E8B1D-F150-485E-99A5-DDFF00A510A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2DFBB-64CE-44BF-803C-2A92C730D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1C841-A899-4E2F-8EBC-08C4F7D72877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72DE8-73BD-4FB5-829F-3E106D3312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C8BE04-4FC0-4D30-A65C-1BF23611CC72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404B8-D3E3-49CB-BB40-C7CC38CE76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434A5-ACA7-44EE-BFB4-0D7E518CD46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07200-44E1-49C9-8D5A-6CF63B4B4C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FC2B9-60C7-431F-B203-F9F092CA717F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FD2F7-84CC-4E03-BAB2-42CDE7462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D9865-6F5F-4CF1-8DF3-EF3B5A0A427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87826-7478-4575-A053-E84D16EE3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BB3F9-FD28-49D9-971E-DA0FD75FD3C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3D661-92F6-4084-BF13-29E1317E6F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A4C0059-1696-4788-8F82-F3D16F7BC34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F802BFB-3C0C-4A1D-A580-442C00D948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1" r:id="rId2"/>
    <p:sldLayoutId id="2147483877" r:id="rId3"/>
    <p:sldLayoutId id="2147483872" r:id="rId4"/>
    <p:sldLayoutId id="2147483873" r:id="rId5"/>
    <p:sldLayoutId id="2147483874" r:id="rId6"/>
    <p:sldLayoutId id="2147483878" r:id="rId7"/>
    <p:sldLayoutId id="2147483879" r:id="rId8"/>
    <p:sldLayoutId id="2147483880" r:id="rId9"/>
    <p:sldLayoutId id="2147483875" r:id="rId10"/>
    <p:sldLayoutId id="214748388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satMod val="150000"/>
                  </a:schemeClr>
                </a:solidFill>
              </a:rPr>
              <a:t>Geography  Terms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8" name="Subtitle 7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r>
              <a:rPr lang="en-US" smtClean="0"/>
              <a:t>By: Danielle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err="1" smtClean="0">
                <a:solidFill>
                  <a:schemeClr val="accent1">
                    <a:satMod val="150000"/>
                  </a:schemeClr>
                </a:solidFill>
              </a:rPr>
              <a:t>Monadnock</a:t>
            </a: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-A mountain or rocky mass that has resisted erosion and stands isolated in an essentially level area. 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5602" name="Picture 2" descr="Mt. Monadnock by Marciela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Cape- A point or head of land projecting into a body of water.</a:t>
            </a:r>
            <a:b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</a:b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6626" name="Picture 2" descr="http://content.answers.com/main/content/wp/en/thumb/4/4c/300px-600px-Cape_coral_fort_myers-RightSide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Dome- A circular or elliptical area of uplifted rock in which the rock dips gently away, in all directions, from a central point.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7650" name="Picture 2" descr="http://rds.yahoo.com/_ylt=A0WTefhQhetIOvcAb.yjzbkF/SIG=12tvsqfrn/EXP=1223481040/**http%3A/www.kidport.com/RefLib/UsaGeography/images/California/HalfDom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Estuary- the wide lower course of a river where it flows into the sea. 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8674" name="Picture 2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9575" y="-1390650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4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9575" y="-1390650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9575" y="-1390650"/>
            <a:ext cx="4762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http://www.petelashley.com/gallery/d/68-2/The+Kent+Estuary_+Arnside_+Inspiration+for+the+song+_Red_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Pond- A still body of water smaller than a lake.</a:t>
            </a:r>
            <a:b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</a:b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9698" name="Picture 2" descr="Lily Pad Pond by Matthew.Craig.Smith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Swamp- A seasonally flooded bottomland with more woody plants than a marsh and better drainage than a bog.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0722" name="Picture 2" descr="http://www.wallpaperbase.com/wallpapers/landscape/swamp/swamp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Urban- of, relating to, or located in a city.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1746" name="Picture 2" descr="http://img210.imageshack.us/img210/1650/307102218f2ef7dd5otl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Deciduous Forest- a biome that contains many trees that lose their leaves in the fall and in which the rainfall is moderate.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2770" name="Picture 2" descr="http://www-markinfo.slu.se/sve/veg/trslag/bilder/bjork5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Isthmus- a narrow strip of land connecting two larger masses of land.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3794" name="Picture 2" descr="green isthm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Volcano- an opening in the earth's crust through which molten lava, ash, and gases are ejected.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4818" name="Picture 2" descr="http://education.ed.pacificu.edu/sweb/gutierrez/volcano/Volca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Hill- a natural elevation of the earth's surface, it is smaller than a mountain. 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5362" name="Picture 2" descr="http://www.brianruckley.com/uploaded_images/hill-7492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Basin- an artificially enclosed area of a river or harbor designed so that the water level remains unaffected by tidal changes.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5842" name="Picture 4" descr="http://www.visitingdc.com/images/tidal-bas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Delta- the flat area at the mouth of some rivers where the main stream splits up into several branches.</a:t>
            </a:r>
            <a:b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</a:b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6866" name="AutoShape 2" descr="http://asterweb.jpl.nasa.gov/gallery/images/hugli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Corbel" pitchFamily="34" charset="0"/>
            </a:endParaRPr>
          </a:p>
        </p:txBody>
      </p:sp>
      <p:pic>
        <p:nvPicPr>
          <p:cNvPr id="36867" name="Picture 4" descr="http://asterweb.jpl.nasa.gov/gallery/images/hugli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Cave- a hollow or natural passage under or into the earth, especially one with an opening to the surface.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7890" name="Picture 2" descr="http://www.mccullagh.org/db9/d30-2/inside-cav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Continent- one of the earth's large landmasses (Asia, Australia, Africa, Europe, North and South America, and Antarctica)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38914" name="Picture 2" descr="http://www.nationsonline.org/maps/continents_map_s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Mountain- a natural elevation of the earth's surface rising more or less abruptly to a summit, and attaining an altitude greater than that of a hill, usually greater than 2,000 ft. (610 m).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7410" name="Picture 2" descr="http://www.the-labs.com/Lightbox/mountai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Source (of a river)-The point of origin, such as a spring, of a stream or river. 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8434" name="Picture 2" descr="http://edsphotoblog.com/wp-content/photos/800px/river_swale_source_yorkshi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River Basin- the area of land drained by a river and its branches. 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19458" name="Picture 2" descr="River through Geyser Basin by Jonathon Brown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Peninsula-an area of land almost completely surrounded by water except for an isthmus connecting it with the mainland. 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1506" name="Picture 2" descr="http://rds.yahoo.com/_ylt=A0WTefPuSuJIsqUACqyjzbkF/SIG=12p977qi7/EXP=1222876270/**http%3A/www.ionian-islands.org/zante/photos/keri-peninsula-600x4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Butte-a steep hill standing alone in a plain, especially in the Western part of the U.S.; small mesa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2530" name="Picture 2" descr="Butte at sunri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Mesa- a flat-topped hill found in arid regions.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3554" name="Picture 2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9088" y="-1779588"/>
            <a:ext cx="4762500" cy="36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9088" y="-1779588"/>
            <a:ext cx="4762500" cy="36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 descr="http://l.yimg.com/g/images/spacebal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9088" y="-1779588"/>
            <a:ext cx="4762500" cy="367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8" descr="http://www.livingwilderness.com/southwest/spearhead-mes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accent1">
                    <a:satMod val="150000"/>
                  </a:schemeClr>
                </a:solidFill>
              </a:rPr>
              <a:t>Island- A land mass, especially one smaller than a continent, entirely surrounded by water.</a:t>
            </a:r>
            <a:endParaRPr lang="en-US" sz="2400" dirty="0">
              <a:solidFill>
                <a:schemeClr val="accent1">
                  <a:satMod val="150000"/>
                </a:schemeClr>
              </a:solidFill>
            </a:endParaRPr>
          </a:p>
        </p:txBody>
      </p:sp>
      <p:pic>
        <p:nvPicPr>
          <p:cNvPr id="24578" name="Picture 2" descr="http://www.inetours.com/images/Snglimgs/Treasure_Island_Aeri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101</TotalTime>
  <Words>4</Words>
  <Application>Microsoft Office PowerPoint</Application>
  <PresentationFormat>On-screen Show (4:3)</PresentationFormat>
  <Paragraphs>3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23</vt:i4>
      </vt:variant>
    </vt:vector>
  </HeadingPairs>
  <TitlesOfParts>
    <vt:vector size="36" baseType="lpstr">
      <vt:lpstr>Corbel</vt:lpstr>
      <vt:lpstr>Arial</vt:lpstr>
      <vt:lpstr>Wingdings 2</vt:lpstr>
      <vt:lpstr>Wingdings</vt:lpstr>
      <vt:lpstr>Wingdings 3</vt:lpstr>
      <vt:lpstr>Calibri</vt:lpstr>
      <vt:lpstr>Module</vt:lpstr>
      <vt:lpstr>Module</vt:lpstr>
      <vt:lpstr>Module</vt:lpstr>
      <vt:lpstr>Module</vt:lpstr>
      <vt:lpstr>Module</vt:lpstr>
      <vt:lpstr>Module</vt:lpstr>
      <vt:lpstr>Module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Debra Coter</cp:lastModifiedBy>
  <cp:revision>56</cp:revision>
  <dcterms:created xsi:type="dcterms:W3CDTF">2008-09-30T15:24:56Z</dcterms:created>
  <dcterms:modified xsi:type="dcterms:W3CDTF">2008-10-25T14:51:57Z</dcterms:modified>
</cp:coreProperties>
</file>